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84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96685A-445A-48FD-910D-BE6369E76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D075CDC-B6B1-49F1-B80C-3EB49DAA7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671C46-C6D7-4DD6-9C56-953FC96A6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BBCA-948D-4C09-A535-3BBAE8541775}" type="datetimeFigureOut">
              <a:rPr lang="it-IT" smtClean="0"/>
              <a:t>25/01/2021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340AF2-0D2A-4107-B2BF-95488519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D00791-A4EA-49EF-8855-1C0B611F2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7315-F460-466A-A785-63E92BAF0B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2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CB88F3-5BCF-4E64-BAC3-ECA828BD1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F2DFBF3-C330-47B8-84B9-C6DE8D0A0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195DB4-284B-42D3-8E59-419A52282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BBCA-948D-4C09-A535-3BBAE8541775}" type="datetimeFigureOut">
              <a:rPr lang="it-IT" smtClean="0"/>
              <a:t>25/01/2021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0B9477-769F-4448-9AAC-A9C0BCA8B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DF4B05-F948-4DB8-929C-35E46DB5D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7315-F460-466A-A785-63E92BAF0B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87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9892156-1ED1-4E66-AB40-3A86C3646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BAFFA4-2877-4723-9B0B-C4318C4AD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06CB2E-F614-47A9-933F-BA30D2CD7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BBCA-948D-4C09-A535-3BBAE8541775}" type="datetimeFigureOut">
              <a:rPr lang="it-IT" smtClean="0"/>
              <a:t>25/01/2021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CE15D2-AB48-47AE-8DE3-9C469DA2F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90AA3D-7845-44B8-B23A-8745B437F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7315-F460-466A-A785-63E92BAF0B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17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97C180-059F-4CCD-A7CE-2E24D4763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D135AE-359D-4D48-8316-99992D06A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7D3FDD-72B0-4D04-A5C0-6DFDDF268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BBCA-948D-4C09-A535-3BBAE8541775}" type="datetimeFigureOut">
              <a:rPr lang="it-IT" smtClean="0"/>
              <a:t>25/01/2021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80937E-AE8B-43C8-8F22-E22182AA7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7664FE-F4A2-439E-B3CF-C300F489B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7315-F460-466A-A785-63E92BAF0B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47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CB42D1-0EA8-4E2F-9C02-4CC05734C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DCC75D-9C57-4EB5-BC2B-6504AFB59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F2616D-8D7E-4A30-9537-14599B3D8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BBCA-948D-4C09-A535-3BBAE8541775}" type="datetimeFigureOut">
              <a:rPr lang="it-IT" smtClean="0"/>
              <a:t>25/01/2021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1CEDFD-CDE4-4D3E-B377-87051F643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8F7D3A-423D-4AA5-8802-C77AD7A2D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7315-F460-466A-A785-63E92BAF0B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89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B345F1-32F4-4F3C-BBC7-BD51DBFB8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FECE43-FC51-413E-A80C-CF768855F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1DC5D66-AC23-4B05-B68B-1CD1BF543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ECA5E7F-201F-43AF-B01E-F78D4C51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BBCA-948D-4C09-A535-3BBAE8541775}" type="datetimeFigureOut">
              <a:rPr lang="it-IT" smtClean="0"/>
              <a:t>25/01/2021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4E9C01-0993-4134-AC0C-F511229A8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F842A7-0CE4-4869-9F6E-11C26D054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7315-F460-466A-A785-63E92BAF0B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15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30DCB1-9356-4653-A47A-7DB2657C5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5579EE-B0AF-4718-AED0-F6857B808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BD81A41-E1AE-498F-BB53-13F6FF10D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2973CF9-C949-48F0-B43D-D18A7EF74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481768-DDB3-47AD-BA10-90680AA97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8964538-3545-47E3-8D77-E8A87B84D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BBCA-948D-4C09-A535-3BBAE8541775}" type="datetimeFigureOut">
              <a:rPr lang="it-IT" smtClean="0"/>
              <a:t>25/01/2021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ED0F4F9-0356-4B97-8DE8-62B9E0845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1D80A98-7CC6-4100-836F-2A443509F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7315-F460-466A-A785-63E92BAF0B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72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F355A2-BDC4-4052-B95D-AB2415557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9352FB5-6A80-4FF0-B5BC-E4A6EA0F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BBCA-948D-4C09-A535-3BBAE8541775}" type="datetimeFigureOut">
              <a:rPr lang="it-IT" smtClean="0"/>
              <a:t>25/01/2021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B5BE004-1174-40BD-915D-919294511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6D48642-16DD-41E3-9E0D-67CF0C739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7315-F460-466A-A785-63E92BAF0B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45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D3B03EA-F14D-478E-AF4B-1E0D71CC3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BBCA-948D-4C09-A535-3BBAE8541775}" type="datetimeFigureOut">
              <a:rPr lang="it-IT" smtClean="0"/>
              <a:t>25/01/2021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D287C0F-2A95-4FE2-B692-C4B299D5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31511D9-878D-466E-B539-132956118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7315-F460-466A-A785-63E92BAF0B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01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97456E-7ACB-4BCE-B8C1-B71032408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653180-47B6-47D4-BAE9-84359DD4D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D77BDD0-D313-45CA-A59F-FD2AFCC8E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434FE44-AE84-4CE9-BB58-FBC71FF4C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BBCA-948D-4C09-A535-3BBAE8541775}" type="datetimeFigureOut">
              <a:rPr lang="it-IT" smtClean="0"/>
              <a:t>25/01/2021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09913A-D782-455D-BDE2-0C3AD6596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92E55C5-B785-49C4-9B9D-F4F527EC6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7315-F460-466A-A785-63E92BAF0B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6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5661AC-4022-4987-811A-79F03992A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0FBEE0-EFB3-47E0-91DD-9B995D5BA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0CECFD1-6A4E-4B7C-B7E2-1579D9763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290C0A3-4D58-4E35-ADA0-95B16C03C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BBCA-948D-4C09-A535-3BBAE8541775}" type="datetimeFigureOut">
              <a:rPr lang="it-IT" smtClean="0"/>
              <a:t>25/01/2021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FCC5E2-D8D4-4E4E-A906-5B484D4EE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21178D9-3D36-4BDC-8AA7-8A09AED8F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7315-F460-466A-A785-63E92BAF0B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53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F1463A5-8FB8-4D3A-B728-4DD9617E0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80B8E98-40F4-499C-ABAE-2CAC8F4ED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85FA37-BA66-4344-8E55-B7B0266C7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6BBCA-948D-4C09-A535-3BBAE8541775}" type="datetimeFigureOut">
              <a:rPr lang="it-IT" smtClean="0"/>
              <a:t>25/01/2021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42145E-369D-4BB2-8DB8-8B129A15FF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B32CC8-57C4-4254-9288-50AA807D8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57315-F460-466A-A785-63E92BAF0B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01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a-caja-de-irene.blogspot.com/2016/03/mantener-el-equilibrio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roppodolce.it/semi-di-cacao-dove-trovarli-e-come-usarli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491EE32-E9D7-4D72-AC6E-424047A2D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4955" y="552182"/>
            <a:ext cx="5998840" cy="3343135"/>
          </a:xfrm>
          <a:noFill/>
        </p:spPr>
        <p:txBody>
          <a:bodyPr>
            <a:normAutofit/>
          </a:bodyPr>
          <a:lstStyle/>
          <a:p>
            <a:pPr algn="l"/>
            <a:r>
              <a:rPr lang="it-IT" sz="5200"/>
              <a:t>COSA MANTENERE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BEE4ABD-80C3-4C45-B1B6-22EFC7487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4955" y="4067032"/>
            <a:ext cx="5998840" cy="2790968"/>
          </a:xfrm>
          <a:noFill/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it-IT" sz="2200" dirty="0"/>
              <a:t>SENSIBILITA’ AMBIENTE-SOSTENIBILITA’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sz="2200" dirty="0"/>
              <a:t>COLLETTIVITA’ – RELAZIONI TRA PERSONE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sz="2200" dirty="0"/>
              <a:t>RETI DI COMUNICAZIONE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sz="2200" dirty="0"/>
              <a:t>IMPEGNO PER LEGGI LIBERTARIE (LGBT/OMOFOBIA/ECC)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sz="2200" dirty="0"/>
              <a:t>CORRESPONSABILITA’</a:t>
            </a:r>
          </a:p>
          <a:p>
            <a:pPr marL="457200" indent="-457200" algn="l">
              <a:buFont typeface="+mj-lt"/>
              <a:buAutoNum type="arabicPeriod"/>
            </a:pPr>
            <a:endParaRPr lang="it-IT" sz="2200" dirty="0"/>
          </a:p>
        </p:txBody>
      </p:sp>
      <p:pic>
        <p:nvPicPr>
          <p:cNvPr id="5" name="Immagine 4" descr="Immagine che contiene clipart&#10;&#10;Descrizione generata automaticamente">
            <a:extLst>
              <a:ext uri="{FF2B5EF4-FFF2-40B4-BE49-F238E27FC236}">
                <a16:creationId xmlns:a16="http://schemas.microsoft.com/office/drawing/2014/main" id="{91D8C63B-176A-4792-8873-64E5EEE093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272"/>
          <a:stretch/>
        </p:blipFill>
        <p:spPr>
          <a:xfrm>
            <a:off x="20" y="10"/>
            <a:ext cx="4992985" cy="685799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0F8E867-7FC2-48DC-B8D0-A6D42C3B91B0}"/>
              </a:ext>
            </a:extLst>
          </p:cNvPr>
          <p:cNvSpPr txBox="1"/>
          <p:nvPr/>
        </p:nvSpPr>
        <p:spPr>
          <a:xfrm>
            <a:off x="2179414" y="6657945"/>
            <a:ext cx="28135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3" tooltip="https://la-caja-de-irene.blogspot.com/2016/03/mantener-el-equilibrio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it-IT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89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227A8F7-2393-4601-8DD5-27251C6D8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it-IT" sz="5400"/>
              <a:t>SEMI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C81697-A81C-449F-8E99-36AA032C8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it-IT" sz="2200" dirty="0"/>
              <a:t>RETE E COMUNICAZIONE</a:t>
            </a:r>
          </a:p>
          <a:p>
            <a:r>
              <a:rPr lang="it-IT" sz="2200" dirty="0"/>
              <a:t>COPROGETTAZIONE</a:t>
            </a:r>
          </a:p>
          <a:p>
            <a:r>
              <a:rPr lang="it-IT" sz="2200" dirty="0"/>
              <a:t>RALLENTAMENTO/APPROFONDIMENTO</a:t>
            </a:r>
          </a:p>
          <a:p>
            <a:pPr marL="0" indent="0">
              <a:buNone/>
            </a:pPr>
            <a:endParaRPr lang="it-IT" sz="2200" dirty="0"/>
          </a:p>
        </p:txBody>
      </p:sp>
      <p:pic>
        <p:nvPicPr>
          <p:cNvPr id="5" name="Immagine 4" descr="Immagine che contiene frutta, pianta, verdura&#10;&#10;Descrizione generata automaticamente">
            <a:extLst>
              <a:ext uri="{FF2B5EF4-FFF2-40B4-BE49-F238E27FC236}">
                <a16:creationId xmlns:a16="http://schemas.microsoft.com/office/drawing/2014/main" id="{F8795F9C-5B64-487C-A8F0-133A086449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30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55AED72-02A2-4DD9-B469-B05245369C5C}"/>
              </a:ext>
            </a:extLst>
          </p:cNvPr>
          <p:cNvSpPr txBox="1"/>
          <p:nvPr/>
        </p:nvSpPr>
        <p:spPr>
          <a:xfrm>
            <a:off x="9498634" y="6657945"/>
            <a:ext cx="26933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3" tooltip="https://troppodolce.it/semi-di-cacao-dove-trovarli-e-come-usarl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it-IT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89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COSA MANTENERE</vt:lpstr>
      <vt:lpstr>SEMI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COSA MANTENERE</dc:title>
  <dc:creator>Maurizio Cornacchia</dc:creator>
  <cp:lastModifiedBy>Maurizio Cornacchia</cp:lastModifiedBy>
  <cp:revision>5</cp:revision>
  <dcterms:created xsi:type="dcterms:W3CDTF">2021-01-25T17:47:47Z</dcterms:created>
  <dcterms:modified xsi:type="dcterms:W3CDTF">2021-01-25T18:14:47Z</dcterms:modified>
</cp:coreProperties>
</file>